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3" r:id="rId13"/>
    <p:sldId id="271" r:id="rId14"/>
    <p:sldId id="275" r:id="rId15"/>
    <p:sldId id="260" r:id="rId16"/>
    <p:sldId id="276" r:id="rId17"/>
    <p:sldId id="277" r:id="rId18"/>
    <p:sldId id="278" r:id="rId19"/>
    <p:sldId id="267" r:id="rId20"/>
    <p:sldId id="282" r:id="rId21"/>
    <p:sldId id="283" r:id="rId22"/>
    <p:sldId id="279" r:id="rId23"/>
    <p:sldId id="284" r:id="rId24"/>
    <p:sldId id="291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1974" y="78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3-visao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3-visao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3-visao/" TargetMode="External"/><Relationship Id="rId5" Type="http://schemas.openxmlformats.org/officeDocument/2006/relationships/hyperlink" Target="https://insper.github.io/robotica-computacional/modulos/03-visao/atividade4/" TargetMode="External"/><Relationship Id="rId4" Type="http://schemas.openxmlformats.org/officeDocument/2006/relationships/hyperlink" Target="https://insper.github.io/robotica-computacional/modulos/03-visao/atividade3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Detecção de retas e circunferências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Localização com Marcadores </a:t>
            </a:r>
            <a:r>
              <a:rPr lang="pt-BR" dirty="0" err="1"/>
              <a:t>Aruco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6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19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22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84" name="Text Placeholder 2">
            <a:extLst>
              <a:ext uri="{FF2B5EF4-FFF2-40B4-BE49-F238E27FC236}">
                <a16:creationId xmlns:a16="http://schemas.microsoft.com/office/drawing/2014/main" id="{B3624C16-E063-F36A-2E16-D2B7D037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2"/>
              </a:rPr>
              <a:t>Atividade 01 - Convolução e Filtragem de Imagens no </a:t>
            </a:r>
            <a:r>
              <a:rPr lang="pt-BR" dirty="0" err="1">
                <a:latin typeface="Verdana"/>
                <a:ea typeface="Verdana"/>
                <a:hlinkClick r:id="rId2"/>
              </a:rPr>
              <a:t>OpenCV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3"/>
              </a:rPr>
              <a:t>Atividade 02 - Detecção de Retas e Círculos com a Transformada de </a:t>
            </a:r>
            <a:r>
              <a:rPr lang="pt-BR" dirty="0" err="1">
                <a:latin typeface="Verdana"/>
                <a:ea typeface="Verdana"/>
                <a:hlinkClick r:id="rId3"/>
              </a:rPr>
              <a:t>Hough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4"/>
              </a:rPr>
              <a:t>Atividade 03 - Detecção de Objetos Complexos com Redes Neurais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5"/>
              </a:rPr>
              <a:t>Atividade 04 - Pose e Transformação Coordenada Usando Marcadores </a:t>
            </a:r>
            <a:r>
              <a:rPr lang="pt-BR" dirty="0" err="1">
                <a:latin typeface="Verdana"/>
                <a:ea typeface="Verdana"/>
                <a:hlinkClick r:id="rId5"/>
              </a:rPr>
              <a:t>Aruco</a:t>
            </a:r>
            <a:endParaRPr lang="pt-BR" dirty="0">
              <a:latin typeface="Verdana"/>
              <a:ea typeface="Verdana"/>
            </a:endParaRPr>
          </a:p>
        </p:txBody>
      </p:sp>
      <p:pic>
        <p:nvPicPr>
          <p:cNvPr id="4" name="Imagem 3" descr="Código QR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D038A0B8-A6F0-13C8-992F-20F9EBAE5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 hidden="1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sz="3000" b="1"/>
              <a:t>Formulário de Avaliação do Modulo 2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E37A01-1569-0375-6E2D-D1A6FFC5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20" y="1485900"/>
            <a:ext cx="3799784" cy="4724399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E5BC3D-28A1-F24B-B133-E3179793F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506</Words>
  <Application>Microsoft Office PowerPoint</Application>
  <DocSecurity>0</DocSecurity>
  <PresentationFormat>Apresentação na tela (4:3)</PresentationFormat>
  <Paragraphs>143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Localização com Marcadores Aruco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361</cp:revision>
  <dcterms:created xsi:type="dcterms:W3CDTF">2014-04-17T20:05:08Z</dcterms:created>
  <dcterms:modified xsi:type="dcterms:W3CDTF">2023-09-06T22:24:24Z</dcterms:modified>
  <cp:category/>
  <dc:identifier/>
  <cp:contentStatus/>
  <dc:language/>
  <cp:version/>
</cp:coreProperties>
</file>